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9" r:id="rId3"/>
    <p:sldId id="280" r:id="rId4"/>
    <p:sldId id="282" r:id="rId5"/>
    <p:sldId id="284" r:id="rId6"/>
    <p:sldId id="268" r:id="rId7"/>
    <p:sldId id="265" r:id="rId8"/>
    <p:sldId id="267" r:id="rId9"/>
    <p:sldId id="269" r:id="rId10"/>
    <p:sldId id="266" r:id="rId11"/>
    <p:sldId id="271" r:id="rId12"/>
    <p:sldId id="272" r:id="rId13"/>
    <p:sldId id="273" r:id="rId14"/>
    <p:sldId id="274" r:id="rId15"/>
    <p:sldId id="275" r:id="rId16"/>
    <p:sldId id="270" r:id="rId17"/>
    <p:sldId id="281" r:id="rId18"/>
    <p:sldId id="276" r:id="rId19"/>
    <p:sldId id="277" r:id="rId20"/>
    <p:sldId id="278" r:id="rId21"/>
    <p:sldId id="28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k jonghun" initials="pj" lastIdx="1" clrIdx="0">
    <p:extLst>
      <p:ext uri="{19B8F6BF-5375-455C-9EA6-DF929625EA0E}">
        <p15:presenceInfo xmlns:p15="http://schemas.microsoft.com/office/powerpoint/2012/main" userId="1940645ea2e815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8985D-C3D5-4A42-94EE-8DC607013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3B29DE-9243-4E0B-954B-0CA3BFD1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811CDA-3270-49DD-A9E4-E2EB72B1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48EA2A-50C0-469A-930C-304D28C3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51A69A-1E92-48FB-9F8D-A2A8ECD6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03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2AB0E7-F6D1-4E29-89BE-92D6998E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F258FE5-C78A-4E74-A21E-49178326A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D38726-0750-48AF-8B07-E8AD7555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CEFA1D-8D1D-4A7E-933D-AE64B644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5501F-2000-44E7-8CF5-AC3F3763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93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488C0B-CE2B-457F-B4CC-CDAB5AEE9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917EEE-31A1-446A-B91B-AB7E32260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47BAC2-4176-48DE-B0DE-A9ED3E84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7601AA-6314-417A-ADEB-6C9599AB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308567-FC42-4DC3-BDA7-E15723B0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4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4ABFC-C80B-464A-8AE1-F958B2CA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1915AC-4286-4982-A4C2-BC426C44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B63513-38C7-4989-8D4E-157EF77C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D1F332-0F85-41E4-BEB3-D292AB14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A195B5-84F0-478B-878D-61CF1451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85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FDFE34-CF5A-4ECD-AF8A-B20E2AE0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41B3A1-BC62-4CA7-B61B-6381BDF9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EE0523-487E-4F01-8C53-08901474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CF5A83-3E60-48E3-9111-51CC2191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F3A2B4-182D-4B0E-9DCF-D0F31FA0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7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3D82A-8155-4B7C-96B5-6D029A11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D08EFF-3289-4D3C-96B2-12291A991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0E29F8-C228-4187-B36E-BD72CD8D4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D9D326-6DF1-4BD5-8C03-E665BD10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EFCFD8-C1CC-44C3-83A2-7F32C859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B447A3-76ED-4F73-90EF-C2ECBC84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6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B5E952-C0D6-4440-8F39-140EA96E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96E58-9448-454A-934E-603B4C61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4F001A-2063-49C8-9FAC-1E8960DF0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D3B3785-628C-4BDE-848F-B35D4880C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0E4A52-9884-4194-B0B6-1483DC17A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F041E11-D7F4-4B5E-8132-1414EE19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9FA524-AF30-461F-A566-4FA47E2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C6F9936-7DCD-4B7D-AB93-BB4A89D4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6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ACCCC-DC58-433A-A97D-7A4910A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E097E79-97FA-46F5-92A2-A8A29C6B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EB3AEF-379A-44BB-8514-AAAF5D4A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A549FD-E6D9-48DD-99ED-1004DF4D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E6655D3-C888-4F83-9628-9CBA47D3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66CB125-B4A0-468D-B2A9-038372ED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1FE3D6-810D-49C2-A2B3-8B2A198C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1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DBF9C4-FAB1-4E08-BE33-AB978AC9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7C4DB1-CF01-45DB-A5EA-B3964CE3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355251-EF46-4618-93ED-1859CC838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A929A7-2B53-4C4F-8BDA-070CC98D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F98BEA-F455-47EA-A8A1-3E5711FB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94EF21-AE2D-4B19-B670-BB646EA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13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FBD730-3707-42BC-9E86-041504F5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04FEC9-AE00-4E85-B682-C0D388C29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D688B2-3069-4C74-BC9E-1126CDB39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8A1C6B-90BD-4F51-A5B2-AF8B3907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8E0085-16D3-4743-ABF4-D82BF55F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57CD3C-70B6-452C-8A40-8DBAABC1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32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6129F28-2E4B-489D-9C1F-0EEF771E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8153FC-C02F-4E2A-9574-32B5EAF6D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9C7905-79A3-4438-A3C4-CDF09DFB1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14D4-ADC2-4EFF-B994-A56D9D8335D0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6B756-C87B-492B-A9F8-89C010136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1C442F-4647-4F7E-A958-1FEB1DB01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FFEF-7E51-4941-8415-9AAA8F8B4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05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D0E96-386E-4498-ABEC-DBB7A28778A1}"/>
              </a:ext>
            </a:extLst>
          </p:cNvPr>
          <p:cNvSpPr txBox="1"/>
          <p:nvPr/>
        </p:nvSpPr>
        <p:spPr>
          <a:xfrm>
            <a:off x="10432648" y="5914664"/>
            <a:ext cx="351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91416155</a:t>
            </a:r>
          </a:p>
          <a:p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박종훈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A0D98-0E3E-49AA-B494-C7AB6FA7F54B}"/>
              </a:ext>
            </a:extLst>
          </p:cNvPr>
          <p:cNvSpPr txBox="1"/>
          <p:nvPr/>
        </p:nvSpPr>
        <p:spPr>
          <a:xfrm>
            <a:off x="3590071" y="2273364"/>
            <a:ext cx="501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웹 어플리케이션 보안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854380" y="2915630"/>
            <a:ext cx="94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endParaRPr lang="ko-KR" altLang="en-US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67609-15F5-4371-A4F9-2D607F270F8F}"/>
              </a:ext>
            </a:extLst>
          </p:cNvPr>
          <p:cNvSpPr txBox="1"/>
          <p:nvPr/>
        </p:nvSpPr>
        <p:spPr>
          <a:xfrm>
            <a:off x="4298046" y="3024928"/>
            <a:ext cx="179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21ED5-AF2F-40AA-AC96-D64D61F25462}"/>
              </a:ext>
            </a:extLst>
          </p:cNvPr>
          <p:cNvSpPr txBox="1"/>
          <p:nvPr/>
        </p:nvSpPr>
        <p:spPr>
          <a:xfrm>
            <a:off x="4779907" y="2931008"/>
            <a:ext cx="111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5195084" y="3007952"/>
            <a:ext cx="138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6025090" y="303873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투표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3E86AF-1D9F-4C55-88F1-BEC1B6D33A43}"/>
              </a:ext>
            </a:extLst>
          </p:cNvPr>
          <p:cNvSpPr txBox="1"/>
          <p:nvPr/>
        </p:nvSpPr>
        <p:spPr>
          <a:xfrm>
            <a:off x="2913007" y="1869179"/>
            <a:ext cx="809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endParaRPr lang="ko-KR" altLang="en-US" sz="120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C9C2B-3800-45E8-8961-AA329ABE6980}"/>
              </a:ext>
            </a:extLst>
          </p:cNvPr>
          <p:cNvSpPr txBox="1"/>
          <p:nvPr/>
        </p:nvSpPr>
        <p:spPr>
          <a:xfrm>
            <a:off x="8359018" y="1869179"/>
            <a:ext cx="809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ko-KR" altLang="en-US" sz="120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02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문제선택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4" y="838876"/>
            <a:ext cx="408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resultat.component.html/.</a:t>
            </a:r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5409AF5-F90E-4006-9473-DA27FFA9B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19419" r="1986" b="4138"/>
          <a:stretch/>
        </p:blipFill>
        <p:spPr>
          <a:xfrm>
            <a:off x="522924" y="1962013"/>
            <a:ext cx="5573076" cy="210854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2AD0F90-9C2A-4493-9380-009C7057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05" y="1723407"/>
            <a:ext cx="5861389" cy="298348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9372CAB-02F8-4C37-A16E-18A4B6C01D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43342" b="52621"/>
          <a:stretch/>
        </p:blipFill>
        <p:spPr>
          <a:xfrm>
            <a:off x="478315" y="5071479"/>
            <a:ext cx="11469979" cy="25957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2A6770D-0834-4F84-9777-71A86D588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71600" b="24363"/>
          <a:stretch/>
        </p:blipFill>
        <p:spPr>
          <a:xfrm>
            <a:off x="478315" y="5618245"/>
            <a:ext cx="11469979" cy="259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67866-ED63-4AF1-BDD9-8E0552ED08D8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96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문제선택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5" y="838876"/>
            <a:ext cx="34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resultat.component.ts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B8481D-562D-4FA7-B5CA-6C19A1AEC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8" y="2179452"/>
            <a:ext cx="6501227" cy="3070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BA0615-7272-433C-9118-6945F08ABC71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04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문제선택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5" y="838876"/>
            <a:ext cx="34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routers.content.js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CAF3483-CC76-4393-A98C-6B5A9D548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817" b="77649"/>
          <a:stretch/>
        </p:blipFill>
        <p:spPr>
          <a:xfrm>
            <a:off x="565967" y="2293297"/>
            <a:ext cx="6397589" cy="31704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874E33A-0286-4331-85B9-43F92C313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25" y="3165987"/>
            <a:ext cx="5987918" cy="209434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9D7B1F-21A1-4F0D-9EDC-DD61457EA7C1}"/>
              </a:ext>
            </a:extLst>
          </p:cNvPr>
          <p:cNvSpPr txBox="1"/>
          <p:nvPr/>
        </p:nvSpPr>
        <p:spPr>
          <a:xfrm>
            <a:off x="7073270" y="2777928"/>
            <a:ext cx="430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대상확인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(models.choice.js)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E0E45-4951-478E-9F8B-E7673B41ACE5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34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문제선택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5" y="838876"/>
            <a:ext cx="34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routers.content.js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C4AEB89-48E6-4ACB-9098-1D86C417A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22432" r="39741" b="43356"/>
          <a:stretch/>
        </p:blipFill>
        <p:spPr>
          <a:xfrm>
            <a:off x="447040" y="1423651"/>
            <a:ext cx="7926205" cy="4853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4105342" y="2894073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퍼센트 계산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카운터 증가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EA5A0318-A9AA-4800-9E94-1738490D3159}"/>
              </a:ext>
            </a:extLst>
          </p:cNvPr>
          <p:cNvSpPr/>
          <p:nvPr/>
        </p:nvSpPr>
        <p:spPr>
          <a:xfrm>
            <a:off x="3855430" y="2027718"/>
            <a:ext cx="45719" cy="2656041"/>
          </a:xfrm>
          <a:prstGeom prst="rightBracket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96FC0-7463-49EB-9D16-788275170C93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05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문제선택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5" y="838876"/>
            <a:ext cx="34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routers.content.js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C4AEB89-48E6-4ACB-9098-1D86C417A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59246" r="14431" b="6542"/>
          <a:stretch/>
        </p:blipFill>
        <p:spPr>
          <a:xfrm>
            <a:off x="522185" y="1725312"/>
            <a:ext cx="11147630" cy="4478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4144923" y="3168393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퍼센트 계산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카운터 증가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EA5A0318-A9AA-4800-9E94-1738490D3159}"/>
              </a:ext>
            </a:extLst>
          </p:cNvPr>
          <p:cNvSpPr/>
          <p:nvPr/>
        </p:nvSpPr>
        <p:spPr>
          <a:xfrm>
            <a:off x="3895011" y="2302038"/>
            <a:ext cx="45719" cy="2656041"/>
          </a:xfrm>
          <a:prstGeom prst="rightBracket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5F7DD-43F8-45C3-8FD6-BF6D24C480C6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4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문제선택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4" y="838876"/>
            <a:ext cx="436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resultat.component.html/.</a:t>
            </a:r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1ED441-3291-4911-AFE2-3A0D568B7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1" y="4249677"/>
            <a:ext cx="4000847" cy="14860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2414A45-854D-46FF-BAE5-41EB6A3F8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833516"/>
            <a:ext cx="5861389" cy="298348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B450BF2-5D4B-4875-B685-4F0F84D87B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37506" r="54109" b="56030"/>
          <a:stretch/>
        </p:blipFill>
        <p:spPr>
          <a:xfrm>
            <a:off x="5738669" y="2772619"/>
            <a:ext cx="5391786" cy="4772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24A5464-DC8B-477B-862D-BAE2E142C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t="65106" r="53264" b="28430"/>
          <a:stretch/>
        </p:blipFill>
        <p:spPr>
          <a:xfrm>
            <a:off x="5835243" y="3626602"/>
            <a:ext cx="5391786" cy="47729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27A4F7C-38ED-487B-BD66-66F03242F2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t="-496" r="77153" b="97264"/>
          <a:stretch/>
        </p:blipFill>
        <p:spPr>
          <a:xfrm>
            <a:off x="5611495" y="1682035"/>
            <a:ext cx="4468207" cy="3194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3AA207D-62CB-497B-B221-9A1CC181FE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19419" r="1986" b="4138"/>
          <a:stretch/>
        </p:blipFill>
        <p:spPr>
          <a:xfrm>
            <a:off x="245421" y="1881914"/>
            <a:ext cx="5211887" cy="19718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03798F-0E1F-476C-8E4E-C7C01BFAD676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2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37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676490" y="838876"/>
            <a:ext cx="387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profile.component.html/.</a:t>
            </a:r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D488B4B-2487-4E8B-BAD1-0449507C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12223" r="1051"/>
          <a:stretch/>
        </p:blipFill>
        <p:spPr>
          <a:xfrm>
            <a:off x="509183" y="2319507"/>
            <a:ext cx="4987377" cy="26352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3381B5A-E448-4493-9953-9EABB97685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8"/>
          <a:stretch/>
        </p:blipFill>
        <p:spPr>
          <a:xfrm>
            <a:off x="5711424" y="2289607"/>
            <a:ext cx="6265712" cy="27390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7716C3-FE1A-411A-9518-DDFEA5ECBDF9}"/>
              </a:ext>
            </a:extLst>
          </p:cNvPr>
          <p:cNvSpPr txBox="1"/>
          <p:nvPr/>
        </p:nvSpPr>
        <p:spPr>
          <a:xfrm>
            <a:off x="5706518" y="192027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인증정보 계산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F4D15EC-7026-45DF-953A-E4E322A07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84" y="3790415"/>
            <a:ext cx="2777261" cy="28183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4C4524-9236-4210-834C-0B640E112D5D}"/>
              </a:ext>
            </a:extLst>
          </p:cNvPr>
          <p:cNvSpPr txBox="1"/>
          <p:nvPr/>
        </p:nvSpPr>
        <p:spPr>
          <a:xfrm>
            <a:off x="8523557" y="3413760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혜시화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auth.service.ts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F375D-167C-4F67-A622-C76223902AF7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22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37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676490" y="838876"/>
            <a:ext cx="387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profile.component.html/.</a:t>
            </a:r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7716C3-FE1A-411A-9518-DDFEA5ECBDF9}"/>
              </a:ext>
            </a:extLst>
          </p:cNvPr>
          <p:cNvSpPr txBox="1"/>
          <p:nvPr/>
        </p:nvSpPr>
        <p:spPr>
          <a:xfrm>
            <a:off x="5234569" y="22198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검증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17D4394-3A3F-440E-BFBD-C362F540D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2" y="2992028"/>
            <a:ext cx="3756986" cy="180609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105D980-4C6D-4AFC-8FC8-8DA494A7F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70" y="2589136"/>
            <a:ext cx="6317527" cy="29187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5C4972-EED0-4A5B-8D84-F7336747EE2B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0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37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문제삭제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676490" y="838876"/>
            <a:ext cx="387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profile.component.html/.</a:t>
            </a:r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D488B4B-2487-4E8B-BAD1-0449507C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5" t="12223" r="1051"/>
          <a:stretch/>
        </p:blipFill>
        <p:spPr>
          <a:xfrm>
            <a:off x="420901" y="1986630"/>
            <a:ext cx="3618532" cy="28847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699C254-CBAD-40A6-ACDB-E859AB3C3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31" y="1521857"/>
            <a:ext cx="7567551" cy="398989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C0542E3-5F01-45C4-A757-407F043E2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2" t="74424" r="-1" b="20222"/>
          <a:stretch/>
        </p:blipFill>
        <p:spPr>
          <a:xfrm>
            <a:off x="7687956" y="4446042"/>
            <a:ext cx="4211526" cy="425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99138A-5E08-44F5-9EB2-173FF5D20181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15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37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문제삭제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676490" y="838876"/>
            <a:ext cx="387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profile.component.ts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52C15D7-7589-4705-9DFD-47AC5A52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8" y="2636100"/>
            <a:ext cx="7411249" cy="27491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748040-8579-4B02-8BD1-CFA1CB6E5090}"/>
              </a:ext>
            </a:extLst>
          </p:cNvPr>
          <p:cNvSpPr txBox="1"/>
          <p:nvPr/>
        </p:nvSpPr>
        <p:spPr>
          <a:xfrm>
            <a:off x="726482" y="226676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난수화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/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메시지인증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DEC405-9462-4DDB-BD1F-0F17A35D1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4038"/>
            <a:ext cx="2728196" cy="9449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A12826-9596-4C54-B3E6-CCA38264B02D}"/>
              </a:ext>
            </a:extLst>
          </p:cNvPr>
          <p:cNvSpPr txBox="1"/>
          <p:nvPr/>
        </p:nvSpPr>
        <p:spPr>
          <a:xfrm>
            <a:off x="5977961" y="2082102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난수생성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auth.service.ts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66A69E1-AA50-4A76-9AFD-C91BE101E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81" y="3939136"/>
            <a:ext cx="4397121" cy="16308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83731C-3A35-4D8C-9774-A0E9269ECCD6}"/>
              </a:ext>
            </a:extLst>
          </p:cNvPr>
          <p:cNvSpPr txBox="1"/>
          <p:nvPr/>
        </p:nvSpPr>
        <p:spPr>
          <a:xfrm>
            <a:off x="8194387" y="3519023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AES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암호화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auth.service.ts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614DF-56F7-4847-958F-A9716658A69B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09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A0D98-0E3E-49AA-B494-C7AB6FA7F54B}"/>
              </a:ext>
            </a:extLst>
          </p:cNvPr>
          <p:cNvSpPr txBox="1"/>
          <p:nvPr/>
        </p:nvSpPr>
        <p:spPr>
          <a:xfrm>
            <a:off x="1960665" y="975982"/>
            <a:ext cx="501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405539" y="1607265"/>
            <a:ext cx="4850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구조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ABCC50D-65C6-4A0F-BFE8-A1557DF89BE2}"/>
              </a:ext>
            </a:extLst>
          </p:cNvPr>
          <p:cNvCxnSpPr>
            <a:cxnSpLocks/>
          </p:cNvCxnSpPr>
          <p:nvPr/>
        </p:nvCxnSpPr>
        <p:spPr>
          <a:xfrm>
            <a:off x="3216453" y="1081548"/>
            <a:ext cx="0" cy="49846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D327ED-D695-4ADC-BEFC-E0B4A3820638}"/>
              </a:ext>
            </a:extLst>
          </p:cNvPr>
          <p:cNvSpPr txBox="1"/>
          <p:nvPr/>
        </p:nvSpPr>
        <p:spPr>
          <a:xfrm>
            <a:off x="3405539" y="3434497"/>
            <a:ext cx="333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 설명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A0358-DD0F-4F2D-BA51-5BA195A73A66}"/>
              </a:ext>
            </a:extLst>
          </p:cNvPr>
          <p:cNvSpPr txBox="1"/>
          <p:nvPr/>
        </p:nvSpPr>
        <p:spPr>
          <a:xfrm>
            <a:off x="6381522" y="3562468"/>
            <a:ext cx="28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문제등록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9C4168-A761-406C-90C3-884C865775BF}"/>
              </a:ext>
            </a:extLst>
          </p:cNvPr>
          <p:cNvSpPr txBox="1"/>
          <p:nvPr/>
        </p:nvSpPr>
        <p:spPr>
          <a:xfrm>
            <a:off x="6381522" y="4219156"/>
            <a:ext cx="28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문제선택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97E164-35DA-4ED0-BF8A-660A52CC161A}"/>
              </a:ext>
            </a:extLst>
          </p:cNvPr>
          <p:cNvSpPr txBox="1"/>
          <p:nvPr/>
        </p:nvSpPr>
        <p:spPr>
          <a:xfrm>
            <a:off x="6360033" y="4875844"/>
            <a:ext cx="333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A6CC1B-1236-4E74-A3C9-1EE57512C2B3}"/>
              </a:ext>
            </a:extLst>
          </p:cNvPr>
          <p:cNvSpPr txBox="1"/>
          <p:nvPr/>
        </p:nvSpPr>
        <p:spPr>
          <a:xfrm>
            <a:off x="6360033" y="5513483"/>
            <a:ext cx="333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문제삭제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C3E9F9-1AF0-4D89-9DB4-53F81CD90FB1}"/>
              </a:ext>
            </a:extLst>
          </p:cNvPr>
          <p:cNvSpPr txBox="1"/>
          <p:nvPr/>
        </p:nvSpPr>
        <p:spPr>
          <a:xfrm>
            <a:off x="6381522" y="2905780"/>
            <a:ext cx="333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</a:t>
            </a:r>
          </a:p>
        </p:txBody>
      </p:sp>
    </p:spTree>
    <p:extLst>
      <p:ext uri="{BB962C8B-B14F-4D97-AF65-F5344CB8AC3E}">
        <p14:creationId xmlns:p14="http://schemas.microsoft.com/office/powerpoint/2010/main" val="116213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37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문제삭제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676490" y="838876"/>
            <a:ext cx="387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routers.content.js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C542718-23E9-40B4-AFAD-C2AFFE248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4"/>
          <a:stretch/>
        </p:blipFill>
        <p:spPr>
          <a:xfrm>
            <a:off x="534616" y="1714982"/>
            <a:ext cx="5253847" cy="430414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9ABDC75-0B65-4B7A-AC16-9C9AA0410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7"/>
          <a:stretch/>
        </p:blipFill>
        <p:spPr>
          <a:xfrm>
            <a:off x="6063053" y="1714982"/>
            <a:ext cx="5785300" cy="302057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6F6205F-06BE-4681-89DA-782F4484F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46" y="5157536"/>
            <a:ext cx="5810913" cy="7933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0CC40A-B5D6-4A00-BC82-49F8D992CEB7}"/>
              </a:ext>
            </a:extLst>
          </p:cNvPr>
          <p:cNvSpPr txBox="1"/>
          <p:nvPr/>
        </p:nvSpPr>
        <p:spPr>
          <a:xfrm>
            <a:off x="6017299" y="4788204"/>
            <a:ext cx="430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삭제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(models.choice.js)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635592-CED0-4F16-970E-1132712F0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9" y="3658156"/>
            <a:ext cx="10241774" cy="89298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6AF10A-5DB5-4B90-B19F-F2AC9CA78B45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5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A0D98-0E3E-49AA-B494-C7AB6FA7F54B}"/>
              </a:ext>
            </a:extLst>
          </p:cNvPr>
          <p:cNvSpPr txBox="1"/>
          <p:nvPr/>
        </p:nvSpPr>
        <p:spPr>
          <a:xfrm>
            <a:off x="4087911" y="2413337"/>
            <a:ext cx="422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11939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-1925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67609-15F5-4371-A4F9-2D607F270F8F}"/>
              </a:ext>
            </a:extLst>
          </p:cNvPr>
          <p:cNvSpPr txBox="1"/>
          <p:nvPr/>
        </p:nvSpPr>
        <p:spPr>
          <a:xfrm>
            <a:off x="4804506" y="6002602"/>
            <a:ext cx="258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난수화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메시지인증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8119617" y="4869662"/>
            <a:ext cx="138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삭제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5753628" y="309014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선택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C048805-D1F9-4D8B-8513-257B093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9" y="2580629"/>
            <a:ext cx="1696741" cy="1696741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3C66F9F-5DC3-4221-8002-656EC9D22183}"/>
              </a:ext>
            </a:extLst>
          </p:cNvPr>
          <p:cNvCxnSpPr>
            <a:cxnSpLocks/>
          </p:cNvCxnSpPr>
          <p:nvPr/>
        </p:nvCxnSpPr>
        <p:spPr>
          <a:xfrm>
            <a:off x="3055965" y="3871240"/>
            <a:ext cx="6518789" cy="0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3A8BB52-4582-48F9-874A-02FA36D3D353}"/>
              </a:ext>
            </a:extLst>
          </p:cNvPr>
          <p:cNvCxnSpPr>
            <a:cxnSpLocks/>
          </p:cNvCxnSpPr>
          <p:nvPr/>
        </p:nvCxnSpPr>
        <p:spPr>
          <a:xfrm flipH="1" flipV="1">
            <a:off x="6975646" y="1987672"/>
            <a:ext cx="2512873" cy="1413991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0CA39598-3E28-482C-BB9D-F228135EA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79" y="899800"/>
            <a:ext cx="984641" cy="1712520"/>
          </a:xfrm>
          <a:prstGeom prst="rect">
            <a:avLst/>
          </a:prstGeom>
        </p:spPr>
      </p:pic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5C69A90-4AC7-4183-B03D-39E0E03D024E}"/>
              </a:ext>
            </a:extLst>
          </p:cNvPr>
          <p:cNvCxnSpPr>
            <a:cxnSpLocks/>
          </p:cNvCxnSpPr>
          <p:nvPr/>
        </p:nvCxnSpPr>
        <p:spPr>
          <a:xfrm flipH="1">
            <a:off x="2912493" y="2023378"/>
            <a:ext cx="2389571" cy="1317784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1B04EFDE-1F37-4133-866A-156F2C9AD927}"/>
              </a:ext>
            </a:extLst>
          </p:cNvPr>
          <p:cNvCxnSpPr>
            <a:cxnSpLocks/>
          </p:cNvCxnSpPr>
          <p:nvPr/>
        </p:nvCxnSpPr>
        <p:spPr>
          <a:xfrm flipH="1">
            <a:off x="2969730" y="3589728"/>
            <a:ext cx="6518789" cy="0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8771B549-FF3C-434A-B72B-1270B6708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2" y="4521087"/>
            <a:ext cx="1373756" cy="137375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C81CD4C-7DA1-4D0B-80BE-894859791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39" y="2702041"/>
            <a:ext cx="1568065" cy="1568065"/>
          </a:xfrm>
          <a:prstGeom prst="rect">
            <a:avLst/>
          </a:prstGeom>
        </p:spPr>
      </p:pic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10FC3F8-3C59-4A4E-8433-CAD4B76F4292}"/>
              </a:ext>
            </a:extLst>
          </p:cNvPr>
          <p:cNvCxnSpPr>
            <a:cxnSpLocks/>
          </p:cNvCxnSpPr>
          <p:nvPr/>
        </p:nvCxnSpPr>
        <p:spPr>
          <a:xfrm flipH="1">
            <a:off x="6882999" y="4150861"/>
            <a:ext cx="2605520" cy="1427117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6E10313-428F-44FC-9961-DA78BB8C83A0}"/>
              </a:ext>
            </a:extLst>
          </p:cNvPr>
          <p:cNvCxnSpPr>
            <a:cxnSpLocks/>
          </p:cNvCxnSpPr>
          <p:nvPr/>
        </p:nvCxnSpPr>
        <p:spPr>
          <a:xfrm flipH="1" flipV="1">
            <a:off x="2969730" y="4152752"/>
            <a:ext cx="2256241" cy="1409895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F0F1599-0648-42C9-8653-84E0FE2D0782}"/>
              </a:ext>
            </a:extLst>
          </p:cNvPr>
          <p:cNvSpPr txBox="1"/>
          <p:nvPr/>
        </p:nvSpPr>
        <p:spPr>
          <a:xfrm>
            <a:off x="4983088" y="416233"/>
            <a:ext cx="238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로그인된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사용자만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B345D8-409A-4BCE-9E53-570357766029}"/>
              </a:ext>
            </a:extLst>
          </p:cNvPr>
          <p:cNvSpPr txBox="1"/>
          <p:nvPr/>
        </p:nvSpPr>
        <p:spPr>
          <a:xfrm>
            <a:off x="5783921" y="397115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EC7BD2-A3F0-4AE2-AFD4-6CE5BFBC9081}"/>
              </a:ext>
            </a:extLst>
          </p:cNvPr>
          <p:cNvSpPr txBox="1"/>
          <p:nvPr/>
        </p:nvSpPr>
        <p:spPr>
          <a:xfrm>
            <a:off x="8098131" y="2071644"/>
            <a:ext cx="138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문제등록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8435C9-321E-41A3-ACF7-A4DF63F7E4B9}"/>
              </a:ext>
            </a:extLst>
          </p:cNvPr>
          <p:cNvSpPr txBox="1"/>
          <p:nvPr/>
        </p:nvSpPr>
        <p:spPr>
          <a:xfrm>
            <a:off x="8098131" y="5139198"/>
            <a:ext cx="138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userid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47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1953919" y="838881"/>
            <a:ext cx="414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login.component.ts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6466145" y="214099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사용자만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A23E7B6-E9A9-49C0-9669-9F766FC9F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9" y="2282507"/>
            <a:ext cx="4563662" cy="302251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AC0217F-BE4C-4CE1-BE70-6990100D6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81" y="1308866"/>
            <a:ext cx="4254318" cy="526175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7F5BA0F-F65A-442C-877A-3AC4B07ED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39" y="3764391"/>
            <a:ext cx="5342083" cy="11126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C324AB-7810-4D68-B7EC-44B99483C858}"/>
              </a:ext>
            </a:extLst>
          </p:cNvPr>
          <p:cNvSpPr txBox="1"/>
          <p:nvPr/>
        </p:nvSpPr>
        <p:spPr>
          <a:xfrm>
            <a:off x="7311211" y="619558"/>
            <a:ext cx="469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Username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검색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(models .user.js)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AA887-ABAE-41C5-94C6-ECC2C0F41657}"/>
              </a:ext>
            </a:extLst>
          </p:cNvPr>
          <p:cNvSpPr txBox="1"/>
          <p:nvPr/>
        </p:nvSpPr>
        <p:spPr>
          <a:xfrm>
            <a:off x="7407263" y="4874934"/>
            <a:ext cx="47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Password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매칭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(models .user.js)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A35C67-0B17-41C9-8FD8-2BE40C28E153}"/>
              </a:ext>
            </a:extLst>
          </p:cNvPr>
          <p:cNvSpPr txBox="1"/>
          <p:nvPr/>
        </p:nvSpPr>
        <p:spPr>
          <a:xfrm>
            <a:off x="6626143" y="2653672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토큰생성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auth.service.ts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CC4DC1A-2483-4FEE-A8EF-83F1E910E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60" y="1023830"/>
            <a:ext cx="4450466" cy="7011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ECEB3D-16BA-42A4-BDD6-60ACE9D5804A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7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20" y="-3276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6466145" y="2140996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토큰저장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auth.service.ts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031B5D4-FDD8-4E01-9F1D-EED2F6CDC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" y="1950820"/>
            <a:ext cx="5235394" cy="3467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81B122E-9F1D-479F-8EDC-E9D6DB71E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45" y="2476994"/>
            <a:ext cx="3878916" cy="1569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C67CEF-0C0B-4000-B826-556AF16A9422}"/>
              </a:ext>
            </a:extLst>
          </p:cNvPr>
          <p:cNvSpPr txBox="1"/>
          <p:nvPr/>
        </p:nvSpPr>
        <p:spPr>
          <a:xfrm>
            <a:off x="1953919" y="838881"/>
            <a:ext cx="414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login.component.ts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2392D-3A54-41C9-B8DC-F0189CAF728D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70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20" y="-3276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문제등록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4" y="838876"/>
            <a:ext cx="414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Choice.component.html/.</a:t>
            </a:r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35CDF57-F2E6-43F7-85A5-C5F6F708E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13406" r="25586" b="34338"/>
          <a:stretch/>
        </p:blipFill>
        <p:spPr>
          <a:xfrm>
            <a:off x="618836" y="2124094"/>
            <a:ext cx="5384801" cy="3094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6466145" y="214099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사용자만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11708D6-3792-464D-A8B7-C7DE1BD3F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94" y="2629359"/>
            <a:ext cx="5102249" cy="228438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AE629D6-BE20-49FC-9A2F-DFB503374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2" b="95643"/>
          <a:stretch/>
        </p:blipFill>
        <p:spPr>
          <a:xfrm>
            <a:off x="6304228" y="2488565"/>
            <a:ext cx="5344715" cy="275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76DD73-14F8-425B-9046-C475651C008D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3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문제등록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5" y="838876"/>
            <a:ext cx="34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Choice.component.ts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E7AA7DB-7D9D-424F-8E28-A8FB3C945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" y="1423651"/>
            <a:ext cx="8855207" cy="492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3073342" y="206577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입력받은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내용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9B231-6F2B-4A91-A6F0-C27F67FB0FA8}"/>
              </a:ext>
            </a:extLst>
          </p:cNvPr>
          <p:cNvSpPr txBox="1"/>
          <p:nvPr/>
        </p:nvSpPr>
        <p:spPr>
          <a:xfrm>
            <a:off x="5098034" y="2662627"/>
            <a:ext cx="668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모든 필드 확인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validate.service.ts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549EDBC-F5EA-4467-989F-F89985CF0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0" y="3031959"/>
            <a:ext cx="6877507" cy="13013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오른쪽 대괄호 12">
            <a:extLst>
              <a:ext uri="{FF2B5EF4-FFF2-40B4-BE49-F238E27FC236}">
                <a16:creationId xmlns:a16="http://schemas.microsoft.com/office/drawing/2014/main" id="{CA5BD1F0-594B-409C-9A96-FF76EECD9086}"/>
              </a:ext>
            </a:extLst>
          </p:cNvPr>
          <p:cNvSpPr/>
          <p:nvPr/>
        </p:nvSpPr>
        <p:spPr>
          <a:xfrm>
            <a:off x="3001990" y="1737360"/>
            <a:ext cx="71352" cy="1026160"/>
          </a:xfrm>
          <a:prstGeom prst="rightBracket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55C12-CEDF-4EBE-88C8-D165E3D47B78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68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문제등록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5" y="838876"/>
            <a:ext cx="34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routers.content.js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DB4277-E3DE-4EEB-BB6C-DD2A3183C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9" y="1388882"/>
            <a:ext cx="5784081" cy="531922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0A4A7E-5F19-412D-9AF9-ED43399C4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18" y="2209322"/>
            <a:ext cx="5903030" cy="8921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63A28E-4C89-44B0-90AE-2DE69A6F5027}"/>
              </a:ext>
            </a:extLst>
          </p:cNvPr>
          <p:cNvSpPr txBox="1"/>
          <p:nvPr/>
        </p:nvSpPr>
        <p:spPr>
          <a:xfrm>
            <a:off x="6896290" y="1839990"/>
            <a:ext cx="430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중복검사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(models.choice.js)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4A01BF3-1517-4B3C-878F-AC0F83DA6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21" y="5675673"/>
            <a:ext cx="5549068" cy="8477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BB7D1B-2BF7-4FC1-BDBC-C49B2F72C49D}"/>
              </a:ext>
            </a:extLst>
          </p:cNvPr>
          <p:cNvSpPr txBox="1"/>
          <p:nvPr/>
        </p:nvSpPr>
        <p:spPr>
          <a:xfrm>
            <a:off x="6813758" y="5306341"/>
            <a:ext cx="341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(models.choice.js)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756F7-C0B6-490F-8D91-835667CE8D67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50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94A3F1-90BA-4F49-BAD8-FA04A784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8FC3C40-91F4-452B-B444-3AC841788402}"/>
              </a:ext>
            </a:extLst>
          </p:cNvPr>
          <p:cNvSpPr/>
          <p:nvPr/>
        </p:nvSpPr>
        <p:spPr>
          <a:xfrm>
            <a:off x="4926" y="10"/>
            <a:ext cx="12191980" cy="685799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A514A-2915-40C9-BF20-CFBD86FD80C7}"/>
              </a:ext>
            </a:extLst>
          </p:cNvPr>
          <p:cNvSpPr txBox="1"/>
          <p:nvPr/>
        </p:nvSpPr>
        <p:spPr>
          <a:xfrm>
            <a:off x="363927" y="654211"/>
            <a:ext cx="20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문제등록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46C1F-2004-4516-9C24-1EC2B804DBA8}"/>
              </a:ext>
            </a:extLst>
          </p:cNvPr>
          <p:cNvSpPr txBox="1"/>
          <p:nvPr/>
        </p:nvSpPr>
        <p:spPr>
          <a:xfrm>
            <a:off x="2324065" y="838876"/>
            <a:ext cx="341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Choice.component.ts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F02514-1728-4D66-A8B5-63868419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57" y="1276058"/>
            <a:ext cx="3261643" cy="5303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37D19-EB83-4D72-8E91-F650499469AF}"/>
              </a:ext>
            </a:extLst>
          </p:cNvPr>
          <p:cNvSpPr txBox="1"/>
          <p:nvPr/>
        </p:nvSpPr>
        <p:spPr>
          <a:xfrm>
            <a:off x="3192877" y="2465761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저장되는 스키마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FE936-BB66-4173-B99D-51F3D1ABCF51}"/>
              </a:ext>
            </a:extLst>
          </p:cNvPr>
          <p:cNvSpPr txBox="1"/>
          <p:nvPr/>
        </p:nvSpPr>
        <p:spPr>
          <a:xfrm>
            <a:off x="92699" y="6385951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7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295</Words>
  <Application>Microsoft Office PowerPoint</Application>
  <PresentationFormat>와이드스크린</PresentationFormat>
  <Paragraphs>102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 jonghun</dc:creator>
  <cp:lastModifiedBy>park jonghun</cp:lastModifiedBy>
  <cp:revision>43</cp:revision>
  <dcterms:created xsi:type="dcterms:W3CDTF">2018-10-21T13:57:42Z</dcterms:created>
  <dcterms:modified xsi:type="dcterms:W3CDTF">2018-12-17T00:18:37Z</dcterms:modified>
</cp:coreProperties>
</file>